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800593" y="607516"/>
            <a:ext cx="1061508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17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123280"/>
              </p:ext>
            </p:extLst>
          </p:nvPr>
        </p:nvGraphicFramePr>
        <p:xfrm>
          <a:off x="696290" y="1277379"/>
          <a:ext cx="10799420" cy="888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93788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805922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497633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rtl="1"/>
                      <a:r>
                        <a:rPr lang="ar-AE" b="1" dirty="0"/>
                        <a:t>يسقط القدم الضاغطة بطريقة صحيحة آمنة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b="1" dirty="0"/>
                        <a:t>يستخدم ماكينة الخياطة بطريقة صحية وآمنة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يتحكم بضاغط قدم الإبرة على قطعة القماش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1385723" y="2510484"/>
            <a:ext cx="8414870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اختار الصورة التي تدل على ضاغط قدم الإبرة </a:t>
            </a:r>
            <a:endParaRPr kumimoji="0" lang="ar-AE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8" name="مربع نص 27">
            <a:extLst>
              <a:ext uri="{FF2B5EF4-FFF2-40B4-BE49-F238E27FC236}">
                <a16:creationId xmlns:a16="http://schemas.microsoft.com/office/drawing/2014/main" id="{108F95D6-6E86-002E-A360-2701565A98C3}"/>
              </a:ext>
            </a:extLst>
          </p:cNvPr>
          <p:cNvSpPr txBox="1"/>
          <p:nvPr/>
        </p:nvSpPr>
        <p:spPr>
          <a:xfrm>
            <a:off x="3406587" y="4803197"/>
            <a:ext cx="1464817" cy="83261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AE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29" name="صورة 28">
            <a:extLst>
              <a:ext uri="{FF2B5EF4-FFF2-40B4-BE49-F238E27FC236}">
                <a16:creationId xmlns:a16="http://schemas.microsoft.com/office/drawing/2014/main" id="{9E2B6EFE-F5A4-A2D6-28A9-7BCA2D66A6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0016" y="3911319"/>
            <a:ext cx="2145978" cy="2145978"/>
          </a:xfrm>
          <a:prstGeom prst="rect">
            <a:avLst/>
          </a:prstGeom>
        </p:spPr>
      </p:pic>
      <p:sp>
        <p:nvSpPr>
          <p:cNvPr id="30" name="مستطيل 29">
            <a:extLst>
              <a:ext uri="{FF2B5EF4-FFF2-40B4-BE49-F238E27FC236}">
                <a16:creationId xmlns:a16="http://schemas.microsoft.com/office/drawing/2014/main" id="{C03B5F93-5961-265B-D7EB-110DEB44C827}"/>
              </a:ext>
            </a:extLst>
          </p:cNvPr>
          <p:cNvSpPr/>
          <p:nvPr/>
        </p:nvSpPr>
        <p:spPr>
          <a:xfrm>
            <a:off x="7607202" y="4507264"/>
            <a:ext cx="1149069" cy="1073357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A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31" name="صورة 30">
            <a:extLst>
              <a:ext uri="{FF2B5EF4-FFF2-40B4-BE49-F238E27FC236}">
                <a16:creationId xmlns:a16="http://schemas.microsoft.com/office/drawing/2014/main" id="{3102A1AD-E988-A2AE-0C25-1F5567F64B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813" y="4147942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1436</TotalTime>
  <Words>53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SUAAD KHALFAN AMER SAEED AL AMERI</cp:lastModifiedBy>
  <cp:revision>20</cp:revision>
  <dcterms:created xsi:type="dcterms:W3CDTF">2024-07-04T06:51:15Z</dcterms:created>
  <dcterms:modified xsi:type="dcterms:W3CDTF">2024-07-20T15:41:47Z</dcterms:modified>
</cp:coreProperties>
</file>